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4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6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autoCompressPictures="0" embedTrueTypeFonts="1" strictFirstAndLastChars="0" saveSubsetFonts="1">
  <p:sldMasterIdLst>
    <p:sldMasterId id="2147483659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</p:sldIdLst>
  <p:sldSz cy="5143500" cx="9144000"/>
  <p:notesSz cx="6858000" cy="9144000"/>
  <p:embeddedFontLst>
    <p:embeddedFont>
      <p:font typeface="Playfair Display"/>
      <p:regular r:id="rId12"/>
      <p:bold r:id="rId13"/>
      <p:italic r:id="rId14"/>
      <p:boldItalic r:id="rId15"/>
    </p:embeddedFont>
    <p:embeddedFont>
      <p:font typeface="Lato"/>
      <p:regular r:id="rId16"/>
      <p:bold r:id="rId17"/>
      <p:italic r:id="rId18"/>
      <p:boldItalic r:id="rId19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None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/>
</file>

<file path=ppt/_rels/presentation.xml.rels><?xml version="1.0" encoding="UTF-8" standalone="yes"?><Relationships xmlns="http://schemas.openxmlformats.org/package/2006/relationships"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font" Target="fonts/PlayfairDisplay-bold.fntdata"/><Relationship Id="rId12" Type="http://schemas.openxmlformats.org/officeDocument/2006/relationships/font" Target="fonts/PlayfairDisplay-regular.fntdata"/><Relationship Id="rId1" Type="http://schemas.openxmlformats.org/officeDocument/2006/relationships/theme" Target="theme/theme2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15" Type="http://schemas.openxmlformats.org/officeDocument/2006/relationships/font" Target="fonts/PlayfairDisplay-boldItalic.fntdata"/><Relationship Id="rId14" Type="http://schemas.openxmlformats.org/officeDocument/2006/relationships/font" Target="fonts/PlayfairDisplay-italic.fntdata"/><Relationship Id="rId17" Type="http://schemas.openxmlformats.org/officeDocument/2006/relationships/font" Target="fonts/Lato-bold.fntdata"/><Relationship Id="rId16" Type="http://schemas.openxmlformats.org/officeDocument/2006/relationships/font" Target="fonts/Lato-regular.fntdata"/><Relationship Id="rId5" Type="http://schemas.openxmlformats.org/officeDocument/2006/relationships/slide" Target="slides/slide1.xml"/><Relationship Id="rId19" Type="http://schemas.openxmlformats.org/officeDocument/2006/relationships/font" Target="fonts/Lato-boldItalic.fntdata"/><Relationship Id="rId6" Type="http://schemas.openxmlformats.org/officeDocument/2006/relationships/slide" Target="slides/slide2.xml"/><Relationship Id="rId18" Type="http://schemas.openxmlformats.org/officeDocument/2006/relationships/font" Target="fonts/Lato-italic.fntdata"/><Relationship Id="rId7" Type="http://schemas.openxmlformats.org/officeDocument/2006/relationships/slide" Target="slides/slide3.xml"/><Relationship Id="rId8" Type="http://schemas.openxmlformats.org/officeDocument/2006/relationships/slide" Target="slides/slide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med" w="med" type="none"/>
            <a:tailEnd len="med" w="med" type="none"/>
          </a:ln>
        </p:spPr>
      </p:sp>
      <p:sp>
        <p:nvSpPr>
          <p:cNvPr id="4" name="Shape 4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Shape 56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7" name="Shape 57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Shape 62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3" name="Shape 63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0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Shape 71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Shape 72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88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0" name="Shape 90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Shape 98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9" name="Shape 99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showMasterPhAnim="0" showMasterSp="0">
  <p:cSld>
    <p:spTree>
      <p:nvGrpSpPr>
        <p:cNvPr id="106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" name="Shape 107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8" name="Shape 108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">
  <p:cSld name="Title slide">
    <p:spTree>
      <p:nvGrpSpPr>
        <p:cNvPr id="9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hape 10"/>
          <p:cNvSpPr/>
          <p:nvPr/>
        </p:nvSpPr>
        <p:spPr>
          <a:xfrm>
            <a:off x="2749050" y="748800"/>
            <a:ext cx="3645900" cy="36459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1" name="Shape 11"/>
          <p:cNvSpPr/>
          <p:nvPr/>
        </p:nvSpPr>
        <p:spPr>
          <a:xfrm>
            <a:off x="2992950" y="992700"/>
            <a:ext cx="3158100" cy="3158100"/>
          </a:xfrm>
          <a:prstGeom prst="rect">
            <a:avLst/>
          </a:prstGeom>
          <a:noFill/>
          <a:ln cap="flat" cmpd="sng" w="28575">
            <a:solidFill>
              <a:schemeClr val="lt1"/>
            </a:solidFill>
            <a:prstDash val="solid"/>
            <a:miter/>
            <a:headEnd len="med" w="med" type="none"/>
            <a:tailEnd len="med" w="med" type="none"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12" name="Shape 12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Font typeface="Lato"/>
              <a:defRPr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3" name="Shape 13"/>
          <p:cNvSpPr txBox="1"/>
          <p:nvPr>
            <p:ph idx="1" type="subTitle"/>
          </p:nvPr>
        </p:nvSpPr>
        <p:spPr>
          <a:xfrm>
            <a:off x="3096362" y="3266930"/>
            <a:ext cx="2951400" cy="7014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Font typeface="Playfair Display"/>
              <a:buNone/>
              <a:defRPr b="1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100000"/>
              <a:buFont typeface="Playfair Display"/>
              <a:buNone/>
              <a:defRPr b="1" sz="1800">
                <a:solidFill>
                  <a:schemeClr val="lt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14" name="Shape 1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Big number">
    <p:spTree>
      <p:nvGrpSpPr>
        <p:cNvPr id="48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Shape 4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50" name="Shape 50"/>
          <p:cNvSpPr txBox="1"/>
          <p:nvPr>
            <p:ph type="title"/>
          </p:nvPr>
        </p:nvSpPr>
        <p:spPr>
          <a:xfrm>
            <a:off x="311700" y="1233100"/>
            <a:ext cx="8520600" cy="16101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SzPct val="100000"/>
              <a:buFont typeface="Lato"/>
              <a:defRPr sz="10000"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51" name="Shape 51"/>
          <p:cNvSpPr txBox="1"/>
          <p:nvPr>
            <p:ph idx="1" type="body"/>
          </p:nvPr>
        </p:nvSpPr>
        <p:spPr>
          <a:xfrm>
            <a:off x="311700" y="2919450"/>
            <a:ext cx="8520600" cy="10716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/>
        </p:txBody>
      </p:sp>
      <p:sp>
        <p:nvSpPr>
          <p:cNvPr id="52" name="Shape 5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blank">
  <p:cSld name="Blank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Shape 5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secHead">
  <p:cSld name="Section header">
    <p:bg>
      <p:bgPr>
        <a:solidFill>
          <a:schemeClr val="dk1"/>
        </a:solidFill>
      </p:bgPr>
    </p:bg>
    <p:spTree>
      <p:nvGrpSpPr>
        <p:cNvPr id="15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 txBox="1"/>
          <p:nvPr>
            <p:ph type="title"/>
          </p:nvPr>
        </p:nvSpPr>
        <p:spPr>
          <a:xfrm>
            <a:off x="509550" y="1423875"/>
            <a:ext cx="8124900" cy="17982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 algn="ctr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17" name="Shape 1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x">
  <p:cSld name="Title and body">
    <p:spTree>
      <p:nvGrpSpPr>
        <p:cNvPr id="18" name="Shape 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Shape 19"/>
          <p:cNvSpPr/>
          <p:nvPr/>
        </p:nvSpPr>
        <p:spPr>
          <a:xfrm>
            <a:off x="0" y="5045700"/>
            <a:ext cx="9144000" cy="978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sp>
        <p:nvSpPr>
          <p:cNvPr id="20" name="Shape 2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1" name="Shape 21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2" name="Shape 22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woColTx">
  <p:cSld name="Title and two columns">
    <p:spTree>
      <p:nvGrpSpPr>
        <p:cNvPr id="23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25" name="Shape 25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6" name="Shape 26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27" name="Shape 2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type="titleOnly">
  <p:cSld name="Title only">
    <p:spTree>
      <p:nvGrpSpPr>
        <p:cNvPr id="28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Shape 29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/>
        </p:txBody>
      </p:sp>
      <p:sp>
        <p:nvSpPr>
          <p:cNvPr id="30" name="Shape 30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One column text">
    <p:spTree>
      <p:nvGrpSpPr>
        <p:cNvPr id="3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/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/>
        </p:txBody>
      </p:sp>
      <p:sp>
        <p:nvSpPr>
          <p:cNvPr id="33" name="Shape 33"/>
          <p:cNvSpPr txBox="1"/>
          <p:nvPr>
            <p:ph idx="1" type="body"/>
          </p:nvPr>
        </p:nvSpPr>
        <p:spPr>
          <a:xfrm>
            <a:off x="311700" y="1391377"/>
            <a:ext cx="2808000" cy="31794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/>
        </p:txBody>
      </p:sp>
      <p:sp>
        <p:nvSpPr>
          <p:cNvPr id="34" name="Shape 3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Main point">
    <p:bg>
      <p:bgPr>
        <a:solidFill>
          <a:schemeClr val="dk2"/>
        </a:solidFill>
      </p:bgPr>
    </p:bg>
    <p:spTree>
      <p:nvGrpSpPr>
        <p:cNvPr id="35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Shape 36"/>
          <p:cNvSpPr txBox="1"/>
          <p:nvPr>
            <p:ph type="title"/>
          </p:nvPr>
        </p:nvSpPr>
        <p:spPr>
          <a:xfrm>
            <a:off x="490250" y="526350"/>
            <a:ext cx="5618700" cy="4090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spcBef>
                <a:spcPts val="0"/>
              </a:spcBef>
              <a:buClr>
                <a:schemeClr val="lt1"/>
              </a:buClr>
              <a:buSzPct val="100000"/>
              <a:buFont typeface="Lato"/>
              <a:defRPr b="0" sz="4800">
                <a:solidFill>
                  <a:schemeClr val="lt1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37" name="Shape 3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Section title and description">
    <p:spTree>
      <p:nvGrpSpPr>
        <p:cNvPr id="38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Shape 39"/>
          <p:cNvSpPr/>
          <p:nvPr/>
        </p:nvSpPr>
        <p:spPr>
          <a:xfrm>
            <a:off x="4572000" y="-25"/>
            <a:ext cx="4572000" cy="5143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t/>
            </a:r>
            <a:endParaRPr/>
          </a:p>
        </p:txBody>
      </p:sp>
      <p:cxnSp>
        <p:nvCxnSpPr>
          <p:cNvPr id="40" name="Shape 40"/>
          <p:cNvCxnSpPr/>
          <p:nvPr/>
        </p:nvCxnSpPr>
        <p:spPr>
          <a:xfrm>
            <a:off x="5029675" y="4495500"/>
            <a:ext cx="468300" cy="0"/>
          </a:xfrm>
          <a:prstGeom prst="straightConnector1">
            <a:avLst/>
          </a:prstGeom>
          <a:noFill/>
          <a:ln cap="flat" cmpd="sng" w="19050">
            <a:solidFill>
              <a:schemeClr val="lt1"/>
            </a:solidFill>
            <a:prstDash val="solid"/>
            <a:round/>
            <a:headEnd len="med" w="med" type="none"/>
            <a:tailEnd len="med" w="med" type="none"/>
          </a:ln>
        </p:spPr>
      </p:cxnSp>
      <p:sp>
        <p:nvSpPr>
          <p:cNvPr id="41" name="Shape 41"/>
          <p:cNvSpPr txBox="1"/>
          <p:nvPr>
            <p:ph type="title"/>
          </p:nvPr>
        </p:nvSpPr>
        <p:spPr>
          <a:xfrm>
            <a:off x="265500" y="1107950"/>
            <a:ext cx="4045200" cy="1683600"/>
          </a:xfrm>
          <a:prstGeom prst="rect">
            <a:avLst/>
          </a:prstGeom>
        </p:spPr>
        <p:txBody>
          <a:bodyPr anchorCtr="0" anchor="b" bIns="91425" lIns="91425" rIns="91425" tIns="91425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/>
        </p:txBody>
      </p:sp>
      <p:sp>
        <p:nvSpPr>
          <p:cNvPr id="42" name="Shape 42"/>
          <p:cNvSpPr txBox="1"/>
          <p:nvPr>
            <p:ph idx="1" type="subTitle"/>
          </p:nvPr>
        </p:nvSpPr>
        <p:spPr>
          <a:xfrm>
            <a:off x="265500" y="2845200"/>
            <a:ext cx="4045200" cy="1345500"/>
          </a:xfrm>
          <a:prstGeom prst="rect">
            <a:avLst/>
          </a:prstGeom>
        </p:spPr>
        <p:txBody>
          <a:bodyPr anchorCtr="0" anchor="t" bIns="91425" lIns="91425" rIns="91425" tIns="91425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/>
        </p:txBody>
      </p:sp>
      <p:sp>
        <p:nvSpPr>
          <p:cNvPr id="43" name="Shape 43"/>
          <p:cNvSpPr txBox="1"/>
          <p:nvPr>
            <p:ph idx="2" type="body"/>
          </p:nvPr>
        </p:nvSpPr>
        <p:spPr>
          <a:xfrm>
            <a:off x="4939500" y="724200"/>
            <a:ext cx="3837000" cy="36951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1pPr>
            <a:lvl2pPr lvl="1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2pPr>
            <a:lvl3pPr lvl="2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3pPr>
            <a:lvl4pPr lvl="3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4pPr>
            <a:lvl5pPr lvl="4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5pPr>
            <a:lvl6pPr lvl="5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6pPr>
            <a:lvl7pPr lvl="6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7pPr>
            <a:lvl8pPr lvl="7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8pPr>
            <a:lvl9pPr lvl="8">
              <a:spcBef>
                <a:spcPts val="0"/>
              </a:spcBef>
              <a:buClr>
                <a:schemeClr val="lt1"/>
              </a:buClr>
              <a:defRPr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44" name="Shape 44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>
                <a:solidFill>
                  <a:schemeClr val="lt1"/>
                </a:solidFill>
              </a:rPr>
              <a:t>‹#›</a:t>
            </a:fld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 name="Caption">
    <p:spTree>
      <p:nvGrpSpPr>
        <p:cNvPr id="45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/>
          <p:nvPr>
            <p:ph idx="1" type="body"/>
          </p:nvPr>
        </p:nvSpPr>
        <p:spPr>
          <a:xfrm>
            <a:off x="319500" y="4230575"/>
            <a:ext cx="5998800" cy="598800"/>
          </a:xfrm>
          <a:prstGeom prst="rect">
            <a:avLst/>
          </a:prstGeom>
        </p:spPr>
        <p:txBody>
          <a:bodyPr anchorCtr="0" anchor="ctr" bIns="91425" lIns="91425" rIns="91425" tIns="91425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/>
        </p:txBody>
      </p:sp>
      <p:sp>
        <p:nvSpPr>
          <p:cNvPr id="47" name="Shape 47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en"/>
              <a:t>‹#›</a:t>
            </a:fld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2" Type="http://schemas.openxmlformats.org/officeDocument/2006/relationships/theme" Target="../theme/theme2.xml"/><Relationship Id="rId9" Type="http://schemas.openxmlformats.org/officeDocument/2006/relationships/slideLayout" Target="../slideLayouts/slideLayout9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Playfair Display"/>
              <a:buNone/>
              <a:defRPr b="1" sz="320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/>
        </p:txBody>
      </p:sp>
      <p:sp>
        <p:nvSpPr>
          <p:cNvPr id="7" name="Shape 7"/>
          <p:cNvSpPr txBox="1"/>
          <p:nvPr>
            <p:ph idx="1" type="body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rIns="91425" tIns="91425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Lato"/>
              <a:defRPr sz="18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Lato"/>
              <a:defRPr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defRPr>
            </a:lvl9pPr>
          </a:lstStyle>
          <a:p/>
        </p:txBody>
      </p:sp>
      <p:sp>
        <p:nvSpPr>
          <p:cNvPr id="8" name="Shape 8"/>
          <p:cNvSpPr txBox="1"/>
          <p:nvPr>
            <p:ph idx="12" type="sldNum"/>
          </p:nvPr>
        </p:nvSpPr>
        <p:spPr>
          <a:xfrm>
            <a:off x="8490250" y="4681009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anchorCtr="0" anchor="ctr" bIns="91425" lIns="91425" rIns="91425" tIns="91425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en" sz="1000">
                <a:solidFill>
                  <a:schemeClr val="dk2"/>
                </a:solidFill>
                <a:latin typeface="Lato"/>
                <a:ea typeface="Lato"/>
                <a:cs typeface="Lato"/>
                <a:sym typeface="Lato"/>
              </a:rPr>
              <a:t>‹#›</a:t>
            </a:fld>
          </a:p>
        </p:txBody>
      </p:sp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None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00.png"/><Relationship Id="rId4" Type="http://schemas.openxmlformats.org/officeDocument/2006/relationships/image" Target="../media/image06.png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07.png"/><Relationship Id="rId4" Type="http://schemas.openxmlformats.org/officeDocument/2006/relationships/image" Target="../media/image03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05.png"/><Relationship Id="rId4" Type="http://schemas.openxmlformats.org/officeDocument/2006/relationships/image" Target="../media/image02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1.png"/><Relationship Id="rId4" Type="http://schemas.openxmlformats.org/officeDocument/2006/relationships/image" Target="../media/image09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04.png"/><Relationship Id="rId4" Type="http://schemas.openxmlformats.org/officeDocument/2006/relationships/image" Target="../media/image01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0.png"/><Relationship Id="rId4" Type="http://schemas.openxmlformats.org/officeDocument/2006/relationships/image" Target="../media/image08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Shape 59"/>
          <p:cNvSpPr txBox="1"/>
          <p:nvPr>
            <p:ph type="ctrTitle"/>
          </p:nvPr>
        </p:nvSpPr>
        <p:spPr>
          <a:xfrm>
            <a:off x="3096250" y="1627200"/>
            <a:ext cx="2951400" cy="1584300"/>
          </a:xfrm>
          <a:prstGeom prst="rect">
            <a:avLst/>
          </a:prstGeom>
        </p:spPr>
        <p:txBody>
          <a:bodyPr anchorCtr="0" anchor="ctr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Making Good Choices </a:t>
            </a:r>
          </a:p>
        </p:txBody>
      </p:sp>
      <p:sp>
        <p:nvSpPr>
          <p:cNvPr id="60" name="Shape 60"/>
          <p:cNvSpPr txBox="1"/>
          <p:nvPr>
            <p:ph idx="1" type="subTitle"/>
          </p:nvPr>
        </p:nvSpPr>
        <p:spPr>
          <a:xfrm>
            <a:off x="3096362" y="3266930"/>
            <a:ext cx="2951400" cy="701400"/>
          </a:xfrm>
          <a:prstGeom prst="rect">
            <a:avLst/>
          </a:prstGeom>
        </p:spPr>
        <p:txBody>
          <a:bodyPr anchorCtr="0" anchor="b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By Brooks Teachers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hape 65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Which shows being respectful?</a:t>
            </a:r>
          </a:p>
        </p:txBody>
      </p:sp>
      <p:sp>
        <p:nvSpPr>
          <p:cNvPr id="66" name="Shape 66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/>
              <a:t>Raising your hand to speak</a:t>
            </a:r>
          </a:p>
        </p:txBody>
      </p:sp>
      <p:sp>
        <p:nvSpPr>
          <p:cNvPr id="67" name="Shape 67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Yelling at someone to get their attention</a:t>
            </a:r>
          </a:p>
        </p:txBody>
      </p:sp>
      <p:pic>
        <p:nvPicPr>
          <p:cNvPr id="68" name="Shape 6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59050" y="1598600"/>
            <a:ext cx="3505200" cy="252412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Shape 6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057225" y="1476925"/>
            <a:ext cx="3194849" cy="264579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73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Which shows being respectful?</a:t>
            </a:r>
          </a:p>
        </p:txBody>
      </p:sp>
      <p:sp>
        <p:nvSpPr>
          <p:cNvPr id="75" name="Shape 75"/>
          <p:cNvSpPr txBox="1"/>
          <p:nvPr>
            <p:ph idx="1" type="body"/>
          </p:nvPr>
        </p:nvSpPr>
        <p:spPr>
          <a:xfrm>
            <a:off x="311700" y="1152350"/>
            <a:ext cx="38343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Grabbing from others</a:t>
            </a:r>
          </a:p>
        </p:txBody>
      </p:sp>
      <p:sp>
        <p:nvSpPr>
          <p:cNvPr id="76" name="Shape 76"/>
          <p:cNvSpPr txBox="1"/>
          <p:nvPr>
            <p:ph idx="2" type="body"/>
          </p:nvPr>
        </p:nvSpPr>
        <p:spPr>
          <a:xfrm>
            <a:off x="4771712" y="1152350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/>
              <a:t>Offering to help others</a:t>
            </a:r>
          </a:p>
        </p:txBody>
      </p:sp>
      <p:pic>
        <p:nvPicPr>
          <p:cNvPr id="77" name="Shape 7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393525" y="1575950"/>
            <a:ext cx="2756275" cy="2992924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Shape 7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311700" y="1527274"/>
            <a:ext cx="3606876" cy="2992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Which shows following directions?</a:t>
            </a:r>
          </a:p>
        </p:txBody>
      </p:sp>
      <p:sp>
        <p:nvSpPr>
          <p:cNvPr id="84" name="Shape 84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/>
              <a:t>Sitting with friends</a:t>
            </a:r>
          </a:p>
        </p:txBody>
      </p:sp>
      <p:sp>
        <p:nvSpPr>
          <p:cNvPr id="85" name="Shape 85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Fighting with friends</a:t>
            </a:r>
          </a:p>
        </p:txBody>
      </p:sp>
      <p:pic>
        <p:nvPicPr>
          <p:cNvPr id="86" name="Shape 8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11700" y="1942675"/>
            <a:ext cx="3624324" cy="2291850"/>
          </a:xfrm>
          <a:prstGeom prst="rect">
            <a:avLst/>
          </a:prstGeom>
          <a:noFill/>
          <a:ln>
            <a:noFill/>
          </a:ln>
        </p:spPr>
      </p:pic>
      <p:pic>
        <p:nvPicPr>
          <p:cNvPr id="87" name="Shape 8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74350" y="1705549"/>
            <a:ext cx="3439149" cy="25289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9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Which shows following directions?</a:t>
            </a:r>
          </a:p>
        </p:txBody>
      </p:sp>
      <p:sp>
        <p:nvSpPr>
          <p:cNvPr id="93" name="Shape 93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u="sng"/>
              <a:t>Listen to the teacher.</a:t>
            </a:r>
          </a:p>
        </p:txBody>
      </p:sp>
      <p:sp>
        <p:nvSpPr>
          <p:cNvPr id="94" name="Shape 94"/>
          <p:cNvSpPr txBox="1"/>
          <p:nvPr>
            <p:ph idx="2" type="body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Ignore the teacher</a:t>
            </a:r>
          </a:p>
        </p:txBody>
      </p:sp>
      <p:pic>
        <p:nvPicPr>
          <p:cNvPr id="95" name="Shape 9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64250" y="1693325"/>
            <a:ext cx="3847350" cy="27834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6" name="Shape 9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911375" y="1633550"/>
            <a:ext cx="3738499" cy="29353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Which shows staying </a:t>
            </a:r>
            <a:r>
              <a:rPr lang="en" u="sng"/>
              <a:t>On Task</a:t>
            </a:r>
          </a:p>
        </p:txBody>
      </p:sp>
      <p:sp>
        <p:nvSpPr>
          <p:cNvPr id="102" name="Shape 102"/>
          <p:cNvSpPr txBox="1"/>
          <p:nvPr>
            <p:ph idx="1" type="body"/>
          </p:nvPr>
        </p:nvSpPr>
        <p:spPr>
          <a:xfrm>
            <a:off x="311700" y="835600"/>
            <a:ext cx="3999900" cy="404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Completing your work</a:t>
            </a:r>
          </a:p>
        </p:txBody>
      </p:sp>
      <p:sp>
        <p:nvSpPr>
          <p:cNvPr id="103" name="Shape 103"/>
          <p:cNvSpPr txBox="1"/>
          <p:nvPr>
            <p:ph idx="2" type="body"/>
          </p:nvPr>
        </p:nvSpPr>
        <p:spPr>
          <a:xfrm>
            <a:off x="4832400" y="935350"/>
            <a:ext cx="3999900" cy="36336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Playing with your pencil</a:t>
            </a:r>
          </a:p>
        </p:txBody>
      </p:sp>
      <p:pic>
        <p:nvPicPr>
          <p:cNvPr id="104" name="Shape 104"/>
          <p:cNvPicPr preferRelativeResize="0"/>
          <p:nvPr/>
        </p:nvPicPr>
        <p:blipFill rotWithShape="1">
          <a:blip r:embed="rId3">
            <a:alphaModFix/>
          </a:blip>
          <a:srcRect b="0" l="0" r="10698" t="0"/>
          <a:stretch/>
        </p:blipFill>
        <p:spPr>
          <a:xfrm>
            <a:off x="1160650" y="1152475"/>
            <a:ext cx="2345725" cy="335035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5" name="Shape 10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198900" y="1434025"/>
            <a:ext cx="3273249" cy="292267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>
  <p:cSld>
    <p:spTree>
      <p:nvGrpSpPr>
        <p:cNvPr id="109" name="Shape 1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hape 110"/>
          <p:cNvSpPr txBox="1"/>
          <p:nvPr>
            <p:ph type="title"/>
          </p:nvPr>
        </p:nvSpPr>
        <p:spPr>
          <a:xfrm>
            <a:off x="311700" y="391350"/>
            <a:ext cx="8520600" cy="6261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Which shows staying on task</a:t>
            </a:r>
          </a:p>
        </p:txBody>
      </p:sp>
      <p:sp>
        <p:nvSpPr>
          <p:cNvPr id="111" name="Shape 111"/>
          <p:cNvSpPr txBox="1"/>
          <p:nvPr>
            <p:ph idx="1" type="body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Sleeping at work times</a:t>
            </a:r>
          </a:p>
        </p:txBody>
      </p:sp>
      <p:sp>
        <p:nvSpPr>
          <p:cNvPr id="112" name="Shape 112"/>
          <p:cNvSpPr txBox="1"/>
          <p:nvPr>
            <p:ph idx="2" type="body"/>
          </p:nvPr>
        </p:nvSpPr>
        <p:spPr>
          <a:xfrm>
            <a:off x="4832400" y="1017450"/>
            <a:ext cx="3999900" cy="3551400"/>
          </a:xfrm>
          <a:prstGeom prst="rect">
            <a:avLst/>
          </a:prstGeom>
        </p:spPr>
        <p:txBody>
          <a:bodyPr anchorCtr="0" anchor="t" bIns="91425" lIns="91425" rIns="91425" tIns="91425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/>
              <a:t>Working at work times</a:t>
            </a:r>
          </a:p>
        </p:txBody>
      </p:sp>
      <p:pic>
        <p:nvPicPr>
          <p:cNvPr id="113" name="Shape 1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661654" y="1400175"/>
            <a:ext cx="2640583" cy="31687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Shape 11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21575" y="1534825"/>
            <a:ext cx="3124825" cy="27487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coral">
  <a:themeElements>
    <a:clrScheme name="Coral">
      <a:dk1>
        <a:srgbClr val="F55E61"/>
      </a:dk1>
      <a:lt1>
        <a:srgbClr val="FFFFFF"/>
      </a:lt1>
      <a:dk2>
        <a:srgbClr val="5E696C"/>
      </a:dk2>
      <a:lt2>
        <a:srgbClr val="BFC7CA"/>
      </a:lt2>
      <a:accent1>
        <a:srgbClr val="1E2D31"/>
      </a:accent1>
      <a:accent2>
        <a:srgbClr val="273C42"/>
      </a:accent2>
      <a:accent3>
        <a:srgbClr val="83D061"/>
      </a:accent3>
      <a:accent4>
        <a:srgbClr val="F6CD4C"/>
      </a:accent4>
      <a:accent5>
        <a:srgbClr val="AF4345"/>
      </a:accent5>
      <a:accent6>
        <a:srgbClr val="F58F8F"/>
      </a:accent6>
      <a:hlink>
        <a:srgbClr val="AF4345"/>
      </a:hlink>
      <a:folHlink>
        <a:srgbClr val="AF4345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