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level 1 drop!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level 1 drop!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460950" y="21049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Automatic Level I Drops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Stop and Think before you act or speak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/>
              <a:t>Destroying Property-breaking school’s or student’s things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40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not a good choice!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makes friends mad!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is a level 1 drop!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150" y="1506425"/>
            <a:ext cx="2692875" cy="29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6095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-381000" lvl="0" marL="45720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Aggression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Physical Aggression- hitting, kicking, pushing, throwing, shoving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 get someone hurt!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will lose friends!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is a level 1 drop!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151" y="1506424"/>
            <a:ext cx="2828723" cy="33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Verbal Aggression- cursing or threatening others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393800" y="2089425"/>
            <a:ext cx="7300200" cy="25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bbbbbCanCW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875" y="1633499"/>
            <a:ext cx="4130650" cy="30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Leaving Assigned Area- running out of class or away from teacher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Isvvv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274" y="1506424"/>
            <a:ext cx="3504376" cy="362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Stealing-Taking things that don’t belong to you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one will trust you!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is a level 1 drop!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725" y="1577650"/>
            <a:ext cx="2759049" cy="31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